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28/08/2020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28/08/2020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28 August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644851" y="585081"/>
            <a:ext cx="1236664"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644851" y="1540866"/>
            <a:ext cx="1294565" cy="222250"/>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28 August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e33170ce0c.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e364e78f2f.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e31e698a6a.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e322fe44b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e36353698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e37936579e.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e35eb2843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e31a07f15d.png"/><Relationship Id="rId3" Type="http://schemas.openxmlformats.org/officeDocument/2006/relationships/image" Target="../media/file3e37f771e0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e36553d9fc.png"/><Relationship Id="rId3" Type="http://schemas.openxmlformats.org/officeDocument/2006/relationships/image" Target="../media/file3e3640c635c.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e3694f6054.png"/><Relationship Id="rId3" Type="http://schemas.openxmlformats.org/officeDocument/2006/relationships/image" Target="../media/file3e35a3d60c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e3739ee451.png"/><Relationship Id="rId3" Type="http://schemas.openxmlformats.org/officeDocument/2006/relationships/image" Target="../media/file3e3449fbd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e3533aa9ae.png"/><Relationship Id="rId3" Type="http://schemas.openxmlformats.org/officeDocument/2006/relationships/image" Target="../media/file3e3305a09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e36711ca6a.png"/><Relationship Id="rId3" Type="http://schemas.openxmlformats.org/officeDocument/2006/relationships/image" Target="../media/file3e341002a0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e371c64c4b.png"/><Relationship Id="rId3" Type="http://schemas.openxmlformats.org/officeDocument/2006/relationships/image" Target="../media/file3e311bb0a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e3ea00610.png"/><Relationship Id="rId3" Type="http://schemas.openxmlformats.org/officeDocument/2006/relationships/image" Target="../media/file3e32bee0bf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e33efb6c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e36c74b5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e3622e1daf.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e3419ef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e32d57adc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e35751361d.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e314b7d6b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315) where 1 = Highest Rate per 100,000
         </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102 triages made. This is an increase of 9 triages compared to the previous day (93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01 September there were 533 triages to NHS Pathways for COVID-19, this is an average of 76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2EA956-31E8-4499-9386-688848203D5D}">
  <ds:schemaRefs>
    <ds:schemaRef ds:uri="http://schemas.microsoft.com/sharepoint/v3/contenttype/forms"/>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81</cp:revision>
  <dcterms:created xsi:type="dcterms:W3CDTF">2020-07-05T12:47:38Z</dcterms:created>
  <dcterms:modified xsi:type="dcterms:W3CDTF">2020-09-02T09:54:35Z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